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57" r:id="rId3"/>
  </p:sldIdLst>
  <p:sldSz cx="12192000" cy="16256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990" y="54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1228577" y="3351235"/>
            <a:ext cx="280416" cy="498517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2400"/>
          </a:p>
        </p:txBody>
      </p:sp>
      <p:sp>
        <p:nvSpPr>
          <p:cNvPr id="5" name="円/楕円 4"/>
          <p:cNvSpPr/>
          <p:nvPr/>
        </p:nvSpPr>
        <p:spPr>
          <a:xfrm>
            <a:off x="1543051" y="3187232"/>
            <a:ext cx="84667" cy="15428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2400"/>
          </a:p>
        </p:txBody>
      </p:sp>
      <p:sp>
        <p:nvSpPr>
          <p:cNvPr id="14" name="タイトル 13"/>
          <p:cNvSpPr>
            <a:spLocks noGrp="1"/>
          </p:cNvSpPr>
          <p:nvPr>
            <p:ph type="ctrTitle"/>
          </p:nvPr>
        </p:nvSpPr>
        <p:spPr>
          <a:xfrm>
            <a:off x="1910080" y="853092"/>
            <a:ext cx="9875520" cy="3489621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22" name="サブタイトル 21"/>
          <p:cNvSpPr>
            <a:spLocks noGrp="1"/>
          </p:cNvSpPr>
          <p:nvPr>
            <p:ph type="subTitle" idx="1"/>
          </p:nvPr>
        </p:nvSpPr>
        <p:spPr>
          <a:xfrm>
            <a:off x="1910080" y="4385337"/>
            <a:ext cx="9875520" cy="4154311"/>
          </a:xfrm>
        </p:spPr>
        <p:txBody>
          <a:bodyPr tIns="0"/>
          <a:lstStyle>
            <a:lvl1pPr marL="36575" indent="0" algn="l">
              <a:buNone/>
              <a:defRPr sz="3467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609585" indent="0" algn="ctr">
              <a:buNone/>
            </a:lvl2pPr>
            <a:lvl3pPr marL="1219170" indent="0" algn="ctr">
              <a:buNone/>
            </a:lvl3pPr>
            <a:lvl4pPr marL="1828754" indent="0" algn="ctr">
              <a:buNone/>
            </a:lvl4pPr>
            <a:lvl5pPr marL="2438339" indent="0" algn="ctr">
              <a:buNone/>
            </a:lvl5pPr>
            <a:lvl6pPr marL="3047924" indent="0" algn="ctr">
              <a:buNone/>
            </a:lvl6pPr>
            <a:lvl7pPr marL="3657509" indent="0" algn="ctr">
              <a:buNone/>
            </a:lvl7pPr>
            <a:lvl8pPr marL="4267093" indent="0" algn="ctr">
              <a:buNone/>
            </a:lvl8pPr>
            <a:lvl9pPr marL="4876678" indent="0" algn="ctr">
              <a:buNone/>
            </a:lvl9pPr>
            <a:extLst/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6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22FCFC1-A175-40F8-8873-FFD39793F0EA}" type="datetimeFigureOut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7" name="フッター プレースホル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kumimoji="1" lang="ja-JP" altLang="en-US"/>
          </a:p>
        </p:txBody>
      </p:sp>
      <p:sp>
        <p:nvSpPr>
          <p:cNvPr id="8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5629A-4A58-4FD0-ADAD-C59742D80C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702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2FCFC1-A175-40F8-8873-FFD39793F0EA}" type="datetimeFigureOut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5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5629A-4A58-4FD0-ADAD-C59742D80C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25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44000" y="650998"/>
            <a:ext cx="2438400" cy="13870281"/>
          </a:xfrm>
        </p:spPr>
        <p:txBody>
          <a:bodyPr vert="eaVert"/>
          <a:lstStyle>
            <a:extLst/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524000" y="651000"/>
            <a:ext cx="7416800" cy="13870281"/>
          </a:xfrm>
        </p:spPr>
        <p:txBody>
          <a:bodyPr vert="eaVert"/>
          <a:lstStyle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2FCFC1-A175-40F8-8873-FFD39793F0EA}" type="datetimeFigureOut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5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5629A-4A58-4FD0-ADAD-C59742D80C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85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2FCFC1-A175-40F8-8873-FFD39793F0EA}" type="datetimeFigureOut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5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5629A-4A58-4FD0-ADAD-C59742D80C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5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043767" y="0"/>
            <a:ext cx="9144000" cy="16256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2400"/>
          </a:p>
        </p:txBody>
      </p:sp>
      <p:sp>
        <p:nvSpPr>
          <p:cNvPr id="5" name="正方形/長方形 4"/>
          <p:cNvSpPr/>
          <p:nvPr/>
        </p:nvSpPr>
        <p:spPr bwMode="invGray">
          <a:xfrm>
            <a:off x="3048000" y="0"/>
            <a:ext cx="101600" cy="16256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2400"/>
          </a:p>
        </p:txBody>
      </p:sp>
      <p:sp>
        <p:nvSpPr>
          <p:cNvPr id="6" name="円/楕円 5"/>
          <p:cNvSpPr/>
          <p:nvPr/>
        </p:nvSpPr>
        <p:spPr>
          <a:xfrm>
            <a:off x="2896428" y="6671777"/>
            <a:ext cx="280416" cy="498517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2400"/>
          </a:p>
        </p:txBody>
      </p:sp>
      <p:sp>
        <p:nvSpPr>
          <p:cNvPr id="7" name="円/楕円 6"/>
          <p:cNvSpPr/>
          <p:nvPr/>
        </p:nvSpPr>
        <p:spPr>
          <a:xfrm>
            <a:off x="3210984" y="6509926"/>
            <a:ext cx="84667" cy="150519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24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37856" y="6163733"/>
            <a:ext cx="8534400" cy="5418667"/>
          </a:xfrm>
        </p:spPr>
        <p:txBody>
          <a:bodyPr anchor="t"/>
          <a:lstStyle>
            <a:lvl1pPr algn="l">
              <a:lnSpc>
                <a:spcPts val="6000"/>
              </a:lnSpc>
              <a:buNone/>
              <a:defRPr sz="5333" b="1" cap="all"/>
            </a:lvl1pPr>
            <a:extLst/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37856" y="2528711"/>
            <a:ext cx="8534400" cy="3578577"/>
          </a:xfrm>
        </p:spPr>
        <p:txBody>
          <a:bodyPr anchor="b"/>
          <a:lstStyle>
            <a:lvl1pPr marL="24383" indent="0">
              <a:lnSpc>
                <a:spcPts val="3067"/>
              </a:lnSpc>
              <a:spcBef>
                <a:spcPts val="0"/>
              </a:spcBef>
              <a:buNone/>
              <a:defRPr sz="2667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22FCFC1-A175-40F8-8873-FFD39793F0EA}" type="datetimeFigureOut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kumimoji="1" lang="ja-JP" altLang="en-US"/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5629A-4A58-4FD0-ADAD-C59742D80C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37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14144" y="650240"/>
            <a:ext cx="9997440" cy="2709333"/>
          </a:xfrm>
        </p:spPr>
        <p:txBody>
          <a:bodyPr/>
          <a:lstStyle>
            <a:extLst/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914144" y="3612444"/>
            <a:ext cx="4876800" cy="1105408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7034784" y="3612444"/>
            <a:ext cx="4876800" cy="1105408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2FCFC1-A175-40F8-8873-FFD39793F0EA}" type="datetimeFigureOut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6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5629A-4A58-4FD0-ADAD-C59742D80C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36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2231908"/>
            <a:ext cx="10972800" cy="2709333"/>
          </a:xfrm>
        </p:spPr>
        <p:txBody>
          <a:bodyPr/>
          <a:lstStyle>
            <a:lvl1pPr algn="ctr">
              <a:defRPr sz="6000" b="1" cap="none" baseline="0"/>
            </a:lvl1pPr>
            <a:extLst/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778140"/>
            <a:ext cx="5364480" cy="1517227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85342" indent="0" algn="l">
              <a:lnSpc>
                <a:spcPct val="100000"/>
              </a:lnSpc>
              <a:spcBef>
                <a:spcPts val="133"/>
              </a:spcBef>
              <a:buNone/>
              <a:defRPr sz="2533" b="0">
                <a:solidFill>
                  <a:schemeClr val="tx1"/>
                </a:solidFill>
              </a:defRPr>
            </a:lvl1pPr>
            <a:lvl2pPr>
              <a:buNone/>
              <a:defRPr sz="2667" b="1"/>
            </a:lvl2pPr>
            <a:lvl3pPr>
              <a:buNone/>
              <a:defRPr sz="2400" b="1"/>
            </a:lvl3pPr>
            <a:lvl4pPr>
              <a:buNone/>
              <a:defRPr sz="2133" b="1"/>
            </a:lvl4pPr>
            <a:lvl5pPr>
              <a:buNone/>
              <a:defRPr sz="2133" b="1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6217920" y="778140"/>
            <a:ext cx="5364480" cy="1517227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85342" indent="0" algn="l">
              <a:lnSpc>
                <a:spcPct val="100000"/>
              </a:lnSpc>
              <a:spcBef>
                <a:spcPts val="133"/>
              </a:spcBef>
              <a:buNone/>
              <a:defRPr sz="2533" b="0">
                <a:solidFill>
                  <a:schemeClr val="tx1"/>
                </a:solidFill>
              </a:defRPr>
            </a:lvl1pPr>
            <a:lvl2pPr>
              <a:buNone/>
              <a:defRPr sz="2667" b="1"/>
            </a:lvl2pPr>
            <a:lvl3pPr>
              <a:buNone/>
              <a:defRPr sz="2400" b="1"/>
            </a:lvl3pPr>
            <a:lvl4pPr>
              <a:buNone/>
              <a:defRPr sz="2133" b="1"/>
            </a:lvl4pPr>
            <a:lvl5pPr>
              <a:buNone/>
              <a:defRPr sz="2133" b="1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609600" y="2297685"/>
            <a:ext cx="5364480" cy="97536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524243" indent="-365751">
              <a:lnSpc>
                <a:spcPct val="100000"/>
              </a:lnSpc>
              <a:spcBef>
                <a:spcPts val="933"/>
              </a:spcBef>
              <a:defRPr sz="3200"/>
            </a:lvl1pPr>
            <a:lvl2pPr>
              <a:lnSpc>
                <a:spcPct val="100000"/>
              </a:lnSpc>
              <a:spcBef>
                <a:spcPts val="933"/>
              </a:spcBef>
              <a:defRPr sz="2667"/>
            </a:lvl2pPr>
            <a:lvl3pPr>
              <a:lnSpc>
                <a:spcPct val="100000"/>
              </a:lnSpc>
              <a:spcBef>
                <a:spcPts val="933"/>
              </a:spcBef>
              <a:defRPr sz="2400"/>
            </a:lvl3pPr>
            <a:lvl4pPr>
              <a:lnSpc>
                <a:spcPct val="100000"/>
              </a:lnSpc>
              <a:spcBef>
                <a:spcPts val="933"/>
              </a:spcBef>
              <a:defRPr sz="2133"/>
            </a:lvl4pPr>
            <a:lvl5pPr>
              <a:lnSpc>
                <a:spcPct val="100000"/>
              </a:lnSpc>
              <a:spcBef>
                <a:spcPts val="933"/>
              </a:spcBef>
              <a:defRPr sz="2133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217920" y="2297685"/>
            <a:ext cx="5364480" cy="97536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524243" indent="-365751">
              <a:lnSpc>
                <a:spcPct val="100000"/>
              </a:lnSpc>
              <a:spcBef>
                <a:spcPts val="933"/>
              </a:spcBef>
              <a:defRPr sz="3200"/>
            </a:lvl1pPr>
            <a:lvl2pPr>
              <a:lnSpc>
                <a:spcPct val="100000"/>
              </a:lnSpc>
              <a:spcBef>
                <a:spcPts val="933"/>
              </a:spcBef>
              <a:defRPr sz="2667"/>
            </a:lvl2pPr>
            <a:lvl3pPr>
              <a:lnSpc>
                <a:spcPct val="100000"/>
              </a:lnSpc>
              <a:spcBef>
                <a:spcPts val="933"/>
              </a:spcBef>
              <a:defRPr sz="2400"/>
            </a:lvl3pPr>
            <a:lvl4pPr>
              <a:lnSpc>
                <a:spcPct val="100000"/>
              </a:lnSpc>
              <a:spcBef>
                <a:spcPts val="933"/>
              </a:spcBef>
              <a:defRPr sz="2133"/>
            </a:lvl4pPr>
            <a:lvl5pPr>
              <a:lnSpc>
                <a:spcPct val="100000"/>
              </a:lnSpc>
              <a:spcBef>
                <a:spcPts val="933"/>
              </a:spcBef>
              <a:defRPr sz="2133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22FCFC1-A175-40F8-8873-FFD39793F0EA}" type="datetimeFigureOut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5629A-4A58-4FD0-ADAD-C59742D80C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873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14144" y="650240"/>
            <a:ext cx="9997440" cy="2709333"/>
          </a:xfrm>
        </p:spPr>
        <p:txBody>
          <a:bodyPr/>
          <a:lstStyle>
            <a:extLst/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2FCFC1-A175-40F8-8873-FFD39793F0EA}" type="datetimeFigureOut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4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5629A-4A58-4FD0-ADAD-C59742D80C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65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352552" y="0"/>
            <a:ext cx="10839449" cy="16256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2400"/>
          </a:p>
        </p:txBody>
      </p:sp>
      <p:sp>
        <p:nvSpPr>
          <p:cNvPr id="3" name="正方形/長方形 2"/>
          <p:cNvSpPr/>
          <p:nvPr/>
        </p:nvSpPr>
        <p:spPr bwMode="invGray">
          <a:xfrm>
            <a:off x="1352551" y="0"/>
            <a:ext cx="97367" cy="16256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2400"/>
          </a:p>
        </p:txBody>
      </p:sp>
      <p:sp>
        <p:nvSpPr>
          <p:cNvPr id="4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22FCFC1-A175-40F8-8873-FFD39793F0EA}" type="datetimeFigureOut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5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5629A-4A58-4FD0-ADAD-C59742D80C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12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513844"/>
            <a:ext cx="5080000" cy="2754489"/>
          </a:xfrm>
          <a:ln>
            <a:noFill/>
          </a:ln>
        </p:spPr>
        <p:txBody>
          <a:bodyPr anchor="b"/>
          <a:lstStyle>
            <a:lvl1pPr algn="l">
              <a:lnSpc>
                <a:spcPts val="2667"/>
              </a:lnSpc>
              <a:buNone/>
              <a:defRPr sz="2933" b="1" cap="all" baseline="0"/>
            </a:lvl1pPr>
            <a:extLst/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09600" y="3335026"/>
            <a:ext cx="5080000" cy="1655704"/>
          </a:xfrm>
        </p:spPr>
        <p:txBody>
          <a:bodyPr/>
          <a:lstStyle>
            <a:lvl1pPr marL="60958" indent="0">
              <a:lnSpc>
                <a:spcPct val="100000"/>
              </a:lnSpc>
              <a:spcBef>
                <a:spcPts val="0"/>
              </a:spcBef>
              <a:buNone/>
              <a:defRPr sz="1867"/>
            </a:lvl1pPr>
            <a:lvl2pPr>
              <a:buNone/>
              <a:defRPr sz="1600"/>
            </a:lvl2pPr>
            <a:lvl3pPr>
              <a:buNone/>
              <a:defRPr sz="1333"/>
            </a:lvl3pPr>
            <a:lvl4pPr>
              <a:buNone/>
              <a:defRPr sz="1200"/>
            </a:lvl4pPr>
            <a:lvl5pPr>
              <a:buNone/>
              <a:defRPr sz="1200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609600" y="5057423"/>
            <a:ext cx="10871200" cy="946385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22FCFC1-A175-40F8-8873-FFD39793F0EA}" type="datetimeFigureOut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5629A-4A58-4FD0-ADAD-C59742D80C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323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6000" y="2528711"/>
            <a:ext cx="6096000" cy="10837333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365760">
            <a:normAutofit/>
          </a:bodyPr>
          <a:lstStyle>
            <a:extLst/>
          </a:lstStyle>
          <a:p>
            <a:pPr indent="-377943" fontAlgn="auto">
              <a:lnSpc>
                <a:spcPts val="4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en-US" sz="4267">
              <a:latin typeface="+mn-lt"/>
              <a:ea typeface="+mn-ea"/>
            </a:endParaRPr>
          </a:p>
        </p:txBody>
      </p:sp>
      <p:sp>
        <p:nvSpPr>
          <p:cNvPr id="6" name="フローチャート: 処理 5"/>
          <p:cNvSpPr/>
          <p:nvPr/>
        </p:nvSpPr>
        <p:spPr>
          <a:xfrm rot="19468671">
            <a:off x="529167" y="2261543"/>
            <a:ext cx="914400" cy="48542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2400"/>
          </a:p>
        </p:txBody>
      </p:sp>
      <p:sp>
        <p:nvSpPr>
          <p:cNvPr id="7" name="フローチャート: 処理 6"/>
          <p:cNvSpPr/>
          <p:nvPr/>
        </p:nvSpPr>
        <p:spPr>
          <a:xfrm rot="2103354" flipH="1">
            <a:off x="6671734" y="2220148"/>
            <a:ext cx="865717" cy="48542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24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49195" y="2528711"/>
            <a:ext cx="3657600" cy="4696178"/>
          </a:xfrm>
        </p:spPr>
        <p:txBody>
          <a:bodyPr anchor="b">
            <a:noAutofit/>
          </a:bodyPr>
          <a:lstStyle>
            <a:lvl1pPr algn="l">
              <a:buNone/>
              <a:defRPr sz="2800" b="1">
                <a:effectLst/>
              </a:defRPr>
            </a:lvl1pPr>
            <a:extLst/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117600" y="2709342"/>
            <a:ext cx="5892800" cy="8330740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4267"/>
            </a:lvl1pPr>
            <a:extLst/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17600" y="11379200"/>
            <a:ext cx="5892800" cy="1806222"/>
          </a:xfrm>
        </p:spPr>
        <p:txBody>
          <a:bodyPr anchor="ctr"/>
          <a:lstStyle>
            <a:lvl1pPr marL="0" indent="0" algn="l">
              <a:lnSpc>
                <a:spcPts val="2133"/>
              </a:lnSpc>
              <a:spcBef>
                <a:spcPts val="0"/>
              </a:spcBef>
              <a:buNone/>
              <a:defRPr sz="1867">
                <a:solidFill>
                  <a:srgbClr val="777777"/>
                </a:solidFill>
              </a:defRPr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22FCFC1-A175-40F8-8873-FFD39793F0EA}" type="datetimeFigureOut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9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kumimoji="1" lang="ja-JP" altLang="en-US"/>
          </a:p>
        </p:txBody>
      </p:sp>
      <p:sp>
        <p:nvSpPr>
          <p:cNvPr id="10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5629A-4A58-4FD0-ADAD-C59742D80C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446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パイ 6"/>
          <p:cNvSpPr/>
          <p:nvPr/>
        </p:nvSpPr>
        <p:spPr>
          <a:xfrm>
            <a:off x="-1087967" y="-1934163"/>
            <a:ext cx="2184400" cy="3883378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2400"/>
          </a:p>
        </p:txBody>
      </p:sp>
      <p:sp>
        <p:nvSpPr>
          <p:cNvPr id="8" name="円/楕円 7"/>
          <p:cNvSpPr/>
          <p:nvPr/>
        </p:nvSpPr>
        <p:spPr>
          <a:xfrm>
            <a:off x="224367" y="48921"/>
            <a:ext cx="2271184" cy="403765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2400"/>
          </a:p>
        </p:txBody>
      </p:sp>
      <p:sp>
        <p:nvSpPr>
          <p:cNvPr id="11" name="ドーナツ 10"/>
          <p:cNvSpPr/>
          <p:nvPr/>
        </p:nvSpPr>
        <p:spPr>
          <a:xfrm rot="2315675">
            <a:off x="243842" y="2500923"/>
            <a:ext cx="1500956" cy="2613627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2400"/>
          </a:p>
        </p:txBody>
      </p:sp>
      <p:sp>
        <p:nvSpPr>
          <p:cNvPr id="12" name="正方形/長方形 11"/>
          <p:cNvSpPr/>
          <p:nvPr/>
        </p:nvSpPr>
        <p:spPr>
          <a:xfrm>
            <a:off x="1350434" y="0"/>
            <a:ext cx="10841567" cy="16256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2400"/>
          </a:p>
        </p:txBody>
      </p:sp>
      <p:sp>
        <p:nvSpPr>
          <p:cNvPr id="5" name="タイトル プレースホルダ 4"/>
          <p:cNvSpPr>
            <a:spLocks noGrp="1"/>
          </p:cNvSpPr>
          <p:nvPr>
            <p:ph type="title"/>
          </p:nvPr>
        </p:nvSpPr>
        <p:spPr>
          <a:xfrm>
            <a:off x="1913467" y="650994"/>
            <a:ext cx="9999133" cy="2709333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033" name="テキスト プレースホルダ 8"/>
          <p:cNvSpPr>
            <a:spLocks noGrp="1"/>
          </p:cNvSpPr>
          <p:nvPr>
            <p:ph type="body" idx="1"/>
          </p:nvPr>
        </p:nvSpPr>
        <p:spPr bwMode="auto">
          <a:xfrm>
            <a:off x="1913467" y="3431822"/>
            <a:ext cx="9999133" cy="1137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2"/>
          </p:nvPr>
        </p:nvSpPr>
        <p:spPr>
          <a:xfrm>
            <a:off x="4775200" y="14946489"/>
            <a:ext cx="2844800" cy="1128889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6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defRPr>
            </a:lvl1pPr>
            <a:extLst/>
          </a:lstStyle>
          <a:p>
            <a:fld id="{D22FCFC1-A175-40F8-8873-FFD39793F0EA}" type="datetimeFigureOut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3"/>
          </p:nvPr>
        </p:nvSpPr>
        <p:spPr>
          <a:xfrm>
            <a:off x="7620000" y="14946489"/>
            <a:ext cx="3860800" cy="1128889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1" sz="16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11485033" y="14946489"/>
            <a:ext cx="609600" cy="112888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B5A788"/>
                </a:solidFill>
                <a:latin typeface="Gill Sans MT"/>
                <a:ea typeface="HGｺﾞｼｯｸE" panose="020B0909000000000000" pitchFamily="49" charset="-128"/>
              </a:defRPr>
            </a:lvl1pPr>
          </a:lstStyle>
          <a:p>
            <a:fld id="{4E05629A-4A58-4FD0-ADAD-C59742D80C9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 bwMode="invGray">
          <a:xfrm>
            <a:off x="1352551" y="0"/>
            <a:ext cx="97367" cy="16256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2400"/>
          </a:p>
        </p:txBody>
      </p:sp>
    </p:spTree>
    <p:extLst>
      <p:ext uri="{BB962C8B-B14F-4D97-AF65-F5344CB8AC3E}">
        <p14:creationId xmlns:p14="http://schemas.microsoft.com/office/powerpoint/2010/main" val="48785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5733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5733">
          <a:solidFill>
            <a:srgbClr val="572314"/>
          </a:solidFill>
          <a:latin typeface="Gill Sans MT"/>
          <a:ea typeface="HGｺﾞｼｯｸE" panose="020B0909000000000000" pitchFamily="4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5733">
          <a:solidFill>
            <a:srgbClr val="572314"/>
          </a:solidFill>
          <a:latin typeface="Gill Sans MT"/>
          <a:ea typeface="HGｺﾞｼｯｸE" panose="020B0909000000000000" pitchFamily="4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5733">
          <a:solidFill>
            <a:srgbClr val="572314"/>
          </a:solidFill>
          <a:latin typeface="Gill Sans MT"/>
          <a:ea typeface="HGｺﾞｼｯｸE" panose="020B0909000000000000" pitchFamily="4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5733">
          <a:solidFill>
            <a:srgbClr val="572314"/>
          </a:solidFill>
          <a:latin typeface="Gill Sans MT"/>
          <a:ea typeface="HGｺﾞｼｯｸE" panose="020B0909000000000000" pitchFamily="49" charset="-128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kumimoji="1" sz="5733">
          <a:solidFill>
            <a:srgbClr val="572314"/>
          </a:solidFill>
          <a:latin typeface="Gill Sans MT"/>
          <a:ea typeface="HGｺﾞｼｯｸE" panose="020B0909000000000000" pitchFamily="49" charset="-128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kumimoji="1" sz="5733">
          <a:solidFill>
            <a:srgbClr val="572314"/>
          </a:solidFill>
          <a:latin typeface="Gill Sans MT"/>
          <a:ea typeface="HGｺﾞｼｯｸE" panose="020B0909000000000000" pitchFamily="49" charset="-128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kumimoji="1" sz="5733">
          <a:solidFill>
            <a:srgbClr val="572314"/>
          </a:solidFill>
          <a:latin typeface="Gill Sans MT"/>
          <a:ea typeface="HGｺﾞｼｯｸE" panose="020B0909000000000000" pitchFamily="49" charset="-128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kumimoji="1" sz="5733">
          <a:solidFill>
            <a:srgbClr val="572314"/>
          </a:solidFill>
          <a:latin typeface="Gill Sans MT"/>
          <a:ea typeface="HGｺﾞｼｯｸE" panose="020B0909000000000000" pitchFamily="49" charset="-128"/>
        </a:defRPr>
      </a:lvl9pPr>
      <a:extLst/>
    </p:titleStyle>
    <p:bodyStyle>
      <a:lvl1pPr marL="486821" indent="-376757" algn="l" rtl="0" eaLnBrk="1" fontAlgn="base" hangingPunct="1">
        <a:spcBef>
          <a:spcPts val="8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852996" indent="-315376" algn="l" rtl="0" eaLnBrk="1" fontAlgn="base" hangingPunct="1">
        <a:spcBef>
          <a:spcPts val="733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181070" indent="-304792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462581" indent="-230712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1729274" indent="-243411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2011630" indent="-243834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2292039" indent="-243834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2560256" indent="-243834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2840665" indent="-243834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910080" y="88492"/>
            <a:ext cx="9875520" cy="2300748"/>
          </a:xfrm>
        </p:spPr>
        <p:txBody>
          <a:bodyPr anchor="t">
            <a:noAutofit/>
          </a:bodyPr>
          <a:lstStyle/>
          <a:p>
            <a:pPr algn="ctr"/>
            <a:r>
              <a:rPr kumimoji="1" lang="ja-JP" alt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日胆緩和ケア研究会</a:t>
            </a:r>
            <a:r>
              <a:rPr kumimoji="1" lang="en-US" altLang="ja-JP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1" lang="en-US" altLang="ja-JP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ja-JP" alt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開催のご案内</a:t>
            </a:r>
            <a:endParaRPr kumimoji="1" lang="ja-JP" alt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0310" y="2094272"/>
            <a:ext cx="10045290" cy="2300747"/>
          </a:xfrm>
        </p:spPr>
        <p:txBody>
          <a:bodyPr anchor="ctr">
            <a:noAutofit/>
          </a:bodyPr>
          <a:lstStyle/>
          <a:p>
            <a:endParaRPr kumimoji="1" lang="en-US" altLang="ja-JP" sz="28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秋冷の候、皆様方におかれましては</a:t>
            </a:r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益々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ご健勝のこととお慶び申し上げます。</a:t>
            </a:r>
            <a:r>
              <a:rPr lang="ja-JP" altLang="en-US" sz="2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さて、この度下記の要領にて日胆緩和ケア研究会（多職種研修会）を開催いたします。                                                        ご多忙中とは存じますが、ご出席賜りますようお願い申し上げます。</a:t>
            </a:r>
            <a:r>
              <a:rPr lang="ja-JP" altLang="en-US" sz="3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3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</a:t>
            </a:r>
            <a:endParaRPr lang="en-US" altLang="ja-JP" sz="30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r"/>
            <a:endParaRPr kumimoji="1" lang="ja-JP" altLang="en-US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740310" y="4395020"/>
            <a:ext cx="10045290" cy="9895138"/>
          </a:xfrm>
          <a:prstGeom prst="rect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3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日　時：平成</a:t>
            </a:r>
            <a:r>
              <a:rPr kumimoji="1" lang="en-US" altLang="ja-JP" sz="3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kumimoji="1" lang="ja-JP" altLang="en-US" sz="3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kumimoji="1" lang="en-US" altLang="ja-JP" sz="3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kumimoji="1" lang="ja-JP" altLang="en-US" sz="3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kumimoji="1" lang="en-US" altLang="ja-JP" sz="3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kumimoji="1" lang="ja-JP" altLang="en-US" sz="3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日（水）</a:t>
            </a:r>
            <a:endParaRPr kumimoji="1" lang="en-US" altLang="ja-JP" sz="33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3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3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　</a:t>
            </a:r>
            <a:r>
              <a:rPr lang="en-US" altLang="ja-JP" sz="3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lang="ja-JP" altLang="en-US" sz="3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</a:t>
            </a:r>
            <a:r>
              <a:rPr lang="en-US" altLang="ja-JP" sz="3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sz="3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分～（</a:t>
            </a:r>
            <a:r>
              <a:rPr lang="en-US" altLang="ja-JP" sz="3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3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時間</a:t>
            </a:r>
            <a:r>
              <a:rPr lang="en-US" altLang="ja-JP" sz="3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3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分程度）</a:t>
            </a:r>
            <a:endParaRPr lang="en-US" altLang="ja-JP" sz="33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3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3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受付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開始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17:3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3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場　所：苫小牧保健所　</a:t>
            </a:r>
            <a:r>
              <a:rPr lang="en-US" altLang="ja-JP" sz="3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3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階会議室</a:t>
            </a:r>
            <a:endParaRPr lang="en-US" altLang="ja-JP" sz="33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　</a:t>
            </a:r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（住所：苫小牧市若草町</a:t>
            </a:r>
            <a:r>
              <a:rPr kumimoji="1"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丁目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番地</a:t>
            </a:r>
            <a:r>
              <a:rPr kumimoji="1"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</a:t>
            </a:r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号）</a:t>
            </a:r>
            <a:endParaRPr kumimoji="1"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　　　　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駐車場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が狭く駐車台数に制限がございます。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 当日は乗り合わせや、公共交通機関などをご利用ください。</a:t>
            </a:r>
            <a:endParaRPr kumimoji="1"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内　容</a:t>
            </a:r>
            <a:r>
              <a:rPr lang="ja-JP" altLang="en-US" sz="3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①とまこまい医療介護連携センターの役割</a:t>
            </a: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</a:t>
            </a:r>
            <a:r>
              <a:rPr lang="ja-JP" altLang="en-US" sz="2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とまこまい医療介護連携センター 堀田智津子氏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</a:t>
            </a:r>
            <a:r>
              <a:rPr lang="ja-JP" altLang="en-US" sz="2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とまこまい医療介護連携センター 金沢美代子氏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②苫小牧地域における訪問診療の実践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  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勤医協苫小牧病院 在宅診療部長 伊賀 勝康 先生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   ③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事例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検討</a:t>
            </a: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～訪問診療を必要とする事例に介入する視点～</a:t>
            </a: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1800"/>
              </a:spcBef>
            </a:pPr>
            <a:r>
              <a:rPr lang="ja-JP" altLang="en-US" sz="3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申　込：必要（定員：約</a:t>
            </a:r>
            <a:r>
              <a:rPr lang="en-US" altLang="ja-JP" sz="3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r>
              <a:rPr lang="ja-JP" altLang="en-US" sz="3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名）</a:t>
            </a:r>
            <a:endParaRPr lang="en-US" altLang="ja-JP" sz="33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3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3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</a:t>
            </a:r>
            <a:r>
              <a:rPr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ご希望の方は</a:t>
            </a:r>
            <a:r>
              <a:rPr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2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11/2</a:t>
            </a:r>
            <a:r>
              <a:rPr lang="ja-JP" altLang="en-US" sz="2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（木）</a:t>
            </a:r>
            <a:r>
              <a:rPr lang="ja-JP" altLang="en-US" sz="2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までに</a:t>
            </a:r>
            <a:r>
              <a:rPr lang="ja-JP" altLang="en-US" sz="2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ＦＡＸでお申込み</a:t>
            </a:r>
            <a:r>
              <a:rPr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下さい。 </a:t>
            </a:r>
            <a:endParaRPr lang="en-US" altLang="ja-JP" sz="2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申し込み多数の</a:t>
            </a:r>
            <a:r>
              <a:rPr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場合</a:t>
            </a:r>
            <a:r>
              <a:rPr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は抽選とさせて頂くこともございます。</a:t>
            </a:r>
            <a:endParaRPr lang="en-US" altLang="ja-JP" sz="2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 bwMode="auto">
          <a:xfrm>
            <a:off x="1740310" y="14600904"/>
            <a:ext cx="10045290" cy="1479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36575" indent="0" algn="l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 kumimoji="1" sz="3467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rtl="0" eaLnBrk="1" fontAlgn="base" hangingPunct="1">
              <a:spcBef>
                <a:spcPts val="733"/>
              </a:spcBef>
              <a:spcAft>
                <a:spcPct val="0"/>
              </a:spcAft>
              <a:buClr>
                <a:schemeClr val="accent1"/>
              </a:buClr>
              <a:buFont typeface="Verdana" panose="020B0604030504040204" pitchFamily="34" charset="0"/>
              <a:buNone/>
              <a:defRPr kumimoji="1"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None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anose="05020102010507070707" pitchFamily="18" charset="2"/>
              <a:buNone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None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ja-JP" altLang="en-US" sz="2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主催：日胆緩和ケア研究会　　</a:t>
            </a:r>
            <a:endParaRPr lang="en-US" altLang="ja-JP" sz="20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後援：苫小牧保健所・苫小牧市医師会・苫小牧薬剤師会・とまこまい医療介護連携センター</a:t>
            </a:r>
            <a:endParaRPr lang="en-US" altLang="ja-JP" sz="20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335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65792" y="316012"/>
            <a:ext cx="9999133" cy="1483291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5500" dirty="0" smtClean="0">
                <a:effectLst/>
              </a:rPr>
              <a:t>日胆緩和ケア研究会</a:t>
            </a:r>
            <a:r>
              <a:rPr kumimoji="1" lang="en-US" altLang="ja-JP" sz="5500" dirty="0" smtClean="0">
                <a:effectLst/>
              </a:rPr>
              <a:t/>
            </a:r>
            <a:br>
              <a:rPr kumimoji="1" lang="en-US" altLang="ja-JP" sz="5500" dirty="0" smtClean="0">
                <a:effectLst/>
              </a:rPr>
            </a:br>
            <a:r>
              <a:rPr lang="ja-JP" altLang="en-US" sz="5500" dirty="0" smtClean="0">
                <a:effectLst/>
              </a:rPr>
              <a:t>参加申込書</a:t>
            </a:r>
            <a:endParaRPr kumimoji="1" lang="ja-JP" altLang="en-US" sz="5500" dirty="0">
              <a:effectLst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 bwMode="auto">
          <a:xfrm>
            <a:off x="2029213" y="12152671"/>
            <a:ext cx="9735712" cy="380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486821" indent="-376757" algn="l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kumimoji="1"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52996" indent="-315376" algn="l" rtl="0" eaLnBrk="1" fontAlgn="base" hangingPunct="1">
              <a:spcBef>
                <a:spcPts val="733"/>
              </a:spcBef>
              <a:spcAft>
                <a:spcPct val="0"/>
              </a:spcAft>
              <a:buClr>
                <a:schemeClr val="accent1"/>
              </a:buClr>
              <a:buFont typeface="Verdana" panose="020B0604030504040204" pitchFamily="34" charset="0"/>
              <a:buChar char="◦"/>
              <a:defRPr kumimoji="1"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1070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62581" indent="-23071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anose="05020102010507070707" pitchFamily="18" charset="2"/>
              <a:buChar char=""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29274" indent="-24341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30" indent="-243834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92039" indent="-243834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60256" indent="-243834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40665" indent="-243834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0064" indent="0">
              <a:buNone/>
            </a:pPr>
            <a:endParaRPr lang="en-US" altLang="ja-JP" sz="3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10064" indent="0">
              <a:buNone/>
            </a:pPr>
            <a:endParaRPr lang="en-US" altLang="ja-JP" sz="3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10064" indent="0">
              <a:buNone/>
            </a:pPr>
            <a:r>
              <a:rPr lang="ja-JP" altLang="en-US" sz="3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送付先</a:t>
            </a:r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3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王子総合病院　医療相談室　宛</a:t>
            </a:r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3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10064" indent="0">
              <a:buNone/>
            </a:pPr>
            <a:r>
              <a:rPr lang="ja-JP" altLang="en-US" sz="3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ＦＡＸ番号　</a:t>
            </a:r>
            <a:r>
              <a:rPr lang="en-US" altLang="ja-JP" sz="3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0144-32-7119</a:t>
            </a:r>
            <a:endParaRPr lang="en-US" altLang="ja-JP" sz="3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10064" indent="0">
              <a:buNone/>
            </a:pPr>
            <a:r>
              <a:rPr lang="en-US" altLang="ja-JP" sz="2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問い合わせ先</a:t>
            </a:r>
            <a:r>
              <a:rPr lang="en-US" altLang="ja-JP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marL="110064" indent="0">
              <a:buNone/>
            </a:pPr>
            <a:r>
              <a:rPr lang="ja-JP" altLang="en-US" sz="2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事務局　王子</a:t>
            </a:r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総合病院　</a:t>
            </a:r>
            <a:r>
              <a:rPr lang="ja-JP" altLang="en-US" sz="2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深田　</a:t>
            </a:r>
            <a:r>
              <a:rPr lang="en-US" altLang="ja-JP" sz="2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0144-32-8111</a:t>
            </a:r>
            <a:r>
              <a:rPr lang="ja-JP" altLang="en-US" sz="2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（内線</a:t>
            </a:r>
            <a:r>
              <a:rPr lang="en-US" altLang="ja-JP" sz="2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390</a:t>
            </a:r>
            <a:r>
              <a:rPr lang="ja-JP" altLang="en-US" sz="2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2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10064" indent="0">
              <a:buNone/>
            </a:pP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 bwMode="auto">
          <a:xfrm>
            <a:off x="2075425" y="3337746"/>
            <a:ext cx="9472288" cy="1538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486821" indent="-376757" algn="l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kumimoji="1"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52996" indent="-315376" algn="l" rtl="0" eaLnBrk="1" fontAlgn="base" hangingPunct="1">
              <a:spcBef>
                <a:spcPts val="733"/>
              </a:spcBef>
              <a:spcAft>
                <a:spcPct val="0"/>
              </a:spcAft>
              <a:buClr>
                <a:schemeClr val="accent1"/>
              </a:buClr>
              <a:buFont typeface="Verdana" panose="020B0604030504040204" pitchFamily="34" charset="0"/>
              <a:buChar char="◦"/>
              <a:defRPr kumimoji="1"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1070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62581" indent="-23071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anose="05020102010507070707" pitchFamily="18" charset="2"/>
              <a:buChar char=""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29274" indent="-24341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30" indent="-243834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92039" indent="-243834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60256" indent="-243834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40665" indent="-243834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0064" indent="0">
              <a:buNone/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ご施設名　（　　　　　　　　　　　　）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10064" indent="0">
              <a:buNone/>
            </a:pP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参加人数　（　　　　　　　　）　名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668555"/>
              </p:ext>
            </p:extLst>
          </p:nvPr>
        </p:nvGraphicFramePr>
        <p:xfrm>
          <a:off x="2006108" y="4876189"/>
          <a:ext cx="9518500" cy="69775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4444"/>
                <a:gridCol w="6034056"/>
              </a:tblGrid>
              <a:tr h="996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参加者お名前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職種（○）をつけてくだい</a:t>
                      </a:r>
                    </a:p>
                  </a:txBody>
                  <a:tcPr anchor="ctr"/>
                </a:tc>
              </a:tr>
              <a:tr h="996788"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医師・薬剤師・保健師・看護師・ＭＳＷ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ケアマネ・介護職・その他（　　　　　）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</a:tr>
              <a:tr h="996788"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医師・薬剤師・保健師・看護師・ＭＳＷ</a:t>
                      </a:r>
                      <a:endParaRPr kumimoji="1" lang="en-US" altLang="ja-JP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ケアマネ・介護職・その他（　　　　　）</a:t>
                      </a:r>
                      <a:endParaRPr kumimoji="1" lang="en-US" altLang="ja-JP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</a:tr>
              <a:tr h="996788"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医師・薬剤師・保健師・看護師・ＭＳＷ</a:t>
                      </a:r>
                      <a:endParaRPr kumimoji="1" lang="en-US" altLang="ja-JP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ケアマネ・介護職・その他（　　　　　）</a:t>
                      </a:r>
                      <a:endParaRPr kumimoji="1" lang="en-US" altLang="ja-JP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</a:tr>
              <a:tr h="996788"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医師・薬剤師・保健師・看護師・ＭＳＷ</a:t>
                      </a:r>
                      <a:endParaRPr kumimoji="1" lang="en-US" altLang="ja-JP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ケアマネ・介護職・その他（　　　　　）</a:t>
                      </a:r>
                      <a:endParaRPr kumimoji="1" lang="en-US" altLang="ja-JP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</a:tr>
              <a:tr h="996788"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医師・薬剤師・保健師・看護師・ＭＳＷ</a:t>
                      </a:r>
                      <a:endParaRPr kumimoji="1" lang="en-US" altLang="ja-JP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ケアマネ・介護職・その他（　　　　　）</a:t>
                      </a:r>
                      <a:endParaRPr kumimoji="1" lang="en-US" altLang="ja-JP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</a:tr>
              <a:tr h="996788"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医師・薬剤師・保健師・看護師・ＭＳＷ</a:t>
                      </a:r>
                      <a:endParaRPr kumimoji="1" lang="en-US" altLang="ja-JP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ケアマネ・介護職・その他（　　　　　）</a:t>
                      </a:r>
                      <a:endParaRPr kumimoji="1" lang="en-US" altLang="ja-JP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サブタイトル 2"/>
          <p:cNvSpPr txBox="1">
            <a:spLocks/>
          </p:cNvSpPr>
          <p:nvPr/>
        </p:nvSpPr>
        <p:spPr bwMode="auto">
          <a:xfrm>
            <a:off x="2029213" y="2134112"/>
            <a:ext cx="9703784" cy="1203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486821" indent="-376757" algn="l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kumimoji="1"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52996" indent="-315376" algn="l" rtl="0" eaLnBrk="1" fontAlgn="base" hangingPunct="1">
              <a:spcBef>
                <a:spcPts val="733"/>
              </a:spcBef>
              <a:spcAft>
                <a:spcPct val="0"/>
              </a:spcAft>
              <a:buClr>
                <a:schemeClr val="accent1"/>
              </a:buClr>
              <a:buFont typeface="Verdana" panose="020B0604030504040204" pitchFamily="34" charset="0"/>
              <a:buChar char="◦"/>
              <a:defRPr kumimoji="1"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1070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62581" indent="-23071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anose="05020102010507070707" pitchFamily="18" charset="2"/>
              <a:buChar char=""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29274" indent="-24341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30" indent="-243834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92039" indent="-243834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60256" indent="-243834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40665" indent="-243834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0064" indent="0">
              <a:buNone/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参加ご希望の方は、</a:t>
            </a:r>
            <a:r>
              <a:rPr lang="en-US" altLang="ja-JP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11/2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（木）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までに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下記項目に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10064" indent="0">
              <a:buNone/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ご記入の上、</a:t>
            </a:r>
            <a:r>
              <a:rPr lang="ja-JP" altLang="en-US" sz="3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ＦＡＸでお申込み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ください。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10064" indent="0">
              <a:buNone/>
            </a:pPr>
            <a:endParaRPr lang="ja-JP" altLang="en-US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334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テーマ25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フレッシュ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フレッシュ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ーマ25" id="{5C319842-6720-447D-A643-8DE6D1139D46}" vid="{62564C8D-9D30-42E2-A758-7D8949B7A9A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143</Words>
  <Application>Microsoft Office PowerPoint</Application>
  <PresentationFormat>ユーザー設定</PresentationFormat>
  <Paragraphs>47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Gill Sans MT</vt:lpstr>
      <vt:lpstr>HGｺﾞｼｯｸE</vt:lpstr>
      <vt:lpstr>ＭＳ Ｐゴシック</vt:lpstr>
      <vt:lpstr>メイリオ</vt:lpstr>
      <vt:lpstr>Verdana</vt:lpstr>
      <vt:lpstr>Wingdings 2</vt:lpstr>
      <vt:lpstr>テーマ25</vt:lpstr>
      <vt:lpstr>日胆緩和ケア研究会 開催のご案内</vt:lpstr>
      <vt:lpstr>日胆緩和ケア研究会 参加申込書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日胆緩和ケア研究会 開催のご案内</dc:title>
  <dc:creator>user</dc:creator>
  <cp:lastModifiedBy>user</cp:lastModifiedBy>
  <cp:revision>46</cp:revision>
  <dcterms:created xsi:type="dcterms:W3CDTF">2015-12-03T02:57:54Z</dcterms:created>
  <dcterms:modified xsi:type="dcterms:W3CDTF">2017-10-11T06:53:03Z</dcterms:modified>
</cp:coreProperties>
</file>